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Titlu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cxnSp>
        <p:nvCxnSpPr>
          <p:cNvPr id="8" name="Conector drept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rept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ubstituent dată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stituent conținut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15" name="Substituent număr diapozitiv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  <p:sp>
        <p:nvSpPr>
          <p:cNvPr id="16" name="Substituent subsol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7" name="Titlu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cxnSp>
        <p:nvCxnSpPr>
          <p:cNvPr id="7" name="Conector drept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32" name="Substituent conținut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34" name="Substituent conținut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2" name="Substituent tex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cxnSp>
        <p:nvCxnSpPr>
          <p:cNvPr id="10" name="Conector drept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ubstituent conținut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31" name="Titlu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Substituent dată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8" name="Substituent dată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stituent tex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24" name="Substituent dată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C075D2A-704F-44BA-9F93-73719E5D57DF}" type="datetimeFigureOut">
              <a:rPr lang="ro-RO" smtClean="0"/>
              <a:t>19.10.2011</a:t>
            </a:fld>
            <a:endParaRPr lang="ro-RO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o-RO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A8093B2-3BB1-4235-BF8C-AACBAFA0FC5A}" type="slidenum">
              <a:rPr lang="ro-RO" smtClean="0"/>
              <a:t>‹#›</a:t>
            </a:fld>
            <a:endParaRPr lang="ro-RO"/>
          </a:p>
        </p:txBody>
      </p:sp>
      <p:sp>
        <p:nvSpPr>
          <p:cNvPr id="5" name="Substituent titl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Exposition_universelle_de_1889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571472" y="2428868"/>
            <a:ext cx="7772400" cy="1470025"/>
          </a:xfrm>
        </p:spPr>
        <p:txBody>
          <a:bodyPr>
            <a:normAutofit/>
          </a:bodyPr>
          <a:lstStyle/>
          <a:p>
            <a:r>
              <a:rPr lang="ro-RO" sz="8800" dirty="0" smtClean="0">
                <a:solidFill>
                  <a:srgbClr val="7030A0"/>
                </a:solidFill>
                <a:latin typeface="Algerian" pitchFamily="82" charset="0"/>
              </a:rPr>
              <a:t>Tv5Monde</a:t>
            </a:r>
            <a:endParaRPr lang="ro-RO" sz="8800" dirty="0">
              <a:solidFill>
                <a:srgbClr val="7030A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00562" y="0"/>
            <a:ext cx="3643338" cy="1143000"/>
          </a:xfrm>
        </p:spPr>
        <p:txBody>
          <a:bodyPr/>
          <a:lstStyle/>
          <a:p>
            <a:r>
              <a:rPr lang="ro-RO" dirty="0" smtClean="0">
                <a:solidFill>
                  <a:srgbClr val="FFFF00"/>
                </a:solidFill>
                <a:latin typeface="Bookman Old Style" pitchFamily="18" charset="0"/>
              </a:rPr>
              <a:t>Le Tour Eiffel</a:t>
            </a:r>
            <a:endParaRPr lang="ro-RO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C:\Users\Elev\Desktop\mod_article1483599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3786214" cy="5238720"/>
          </a:xfrm>
          <a:prstGeom prst="rect">
            <a:avLst/>
          </a:prstGeom>
          <a:noFill/>
        </p:spPr>
      </p:pic>
      <p:sp>
        <p:nvSpPr>
          <p:cNvPr id="5" name="Dreptunghi 4"/>
          <p:cNvSpPr/>
          <p:nvPr/>
        </p:nvSpPr>
        <p:spPr>
          <a:xfrm>
            <a:off x="4286248" y="1285860"/>
            <a:ext cx="4572000" cy="2933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 smtClean="0"/>
              <a:t>    </a:t>
            </a:r>
            <a:r>
              <a:rPr lang="fr-FR" dirty="0" smtClean="0"/>
              <a:t>Contestée par certains à l'origine, la tour Eiffel fut d'abord, à l'occasion de l</a:t>
            </a:r>
            <a:r>
              <a:rPr lang="fr-FR" dirty="0" smtClean="0">
                <a:hlinkClick r:id="rId3" tooltip="Exposition universelle de 1889"/>
              </a:rPr>
              <a:t>‘</a:t>
            </a:r>
            <a:r>
              <a:rPr lang="ro-RO" dirty="0" err="1" smtClean="0"/>
              <a:t>exposition</a:t>
            </a:r>
            <a:r>
              <a:rPr lang="ro-RO" dirty="0" smtClean="0"/>
              <a:t> </a:t>
            </a:r>
            <a:r>
              <a:rPr lang="ro-RO" dirty="0" err="1" smtClean="0"/>
              <a:t>universelle</a:t>
            </a:r>
            <a:r>
              <a:rPr lang="ro-RO" dirty="0" smtClean="0"/>
              <a:t> de 1889</a:t>
            </a:r>
            <a:r>
              <a:rPr lang="fr-FR" dirty="0" smtClean="0"/>
              <a:t>, la vitrine du savoir-faire technique français. Plébiscitée par le public dès sa présentation à l'exposition, elle a accueilli plus de 200 millions de </a:t>
            </a:r>
            <a:r>
              <a:rPr lang="fr-FR" dirty="0" err="1" smtClean="0"/>
              <a:t>visiteu</a:t>
            </a:r>
            <a:r>
              <a:rPr lang="ro-RO" dirty="0" err="1" smtClean="0"/>
              <a:t>rs</a:t>
            </a:r>
            <a:r>
              <a:rPr lang="fr-FR" dirty="0" smtClean="0"/>
              <a:t> depuis son inauguration</a:t>
            </a:r>
            <a:r>
              <a:rPr lang="ro-RO" baseline="30000" dirty="0"/>
              <a:t> </a:t>
            </a:r>
            <a:r>
              <a:rPr lang="fr-FR" dirty="0" smtClean="0"/>
              <a:t>Sa taille exceptionnelle et sa silhouette immédiatement reconnaissable en ont fait un emblème de Paris.</a:t>
            </a:r>
            <a:endParaRPr lang="fr-FR" dirty="0"/>
          </a:p>
        </p:txBody>
      </p:sp>
      <p:sp>
        <p:nvSpPr>
          <p:cNvPr id="6" name="Dreptunghi 5"/>
          <p:cNvSpPr/>
          <p:nvPr/>
        </p:nvSpPr>
        <p:spPr>
          <a:xfrm>
            <a:off x="4286248" y="40005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o-RO" dirty="0" smtClean="0"/>
              <a:t>     </a:t>
            </a:r>
            <a:r>
              <a:rPr lang="fr-FR" dirty="0" smtClean="0"/>
              <a:t>Ses 300 mètres de hauteur lui ont permis de porter le titre de « plus haute structure du monde » jusqu'à la construction en 1930 du Chrysler Building</a:t>
            </a:r>
            <a:r>
              <a:rPr lang="ro-RO" dirty="0" smtClean="0"/>
              <a:t>.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ârtie">
  <a:themeElements>
    <a:clrScheme name="Hârti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Hârtie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ârtie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</TotalTime>
  <Words>87</Words>
  <Application>Microsoft Office PowerPoint</Application>
  <PresentationFormat>Expunere pe ecran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Hârtie</vt:lpstr>
      <vt:lpstr>Tv5Monde</vt:lpstr>
      <vt:lpstr>Le Tour Eiffel</vt:lpstr>
      <vt:lpstr>Diapozitivul 3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Tv5Monde</dc:title>
  <dc:creator>user</dc:creator>
  <cp:lastModifiedBy>user</cp:lastModifiedBy>
  <cp:revision>3</cp:revision>
  <dcterms:created xsi:type="dcterms:W3CDTF">2011-10-19T10:30:25Z</dcterms:created>
  <dcterms:modified xsi:type="dcterms:W3CDTF">2011-10-19T10:51:07Z</dcterms:modified>
</cp:coreProperties>
</file>